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>
        <p:scale>
          <a:sx n="140" d="100"/>
          <a:sy n="140" d="100"/>
        </p:scale>
        <p:origin x="-208" y="72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128879" y="124987"/>
            <a:ext cx="1079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Robust summarization and inference in proteome-wide label-free quantification. </a:t>
            </a:r>
            <a:r>
              <a:rPr lang="en-US" sz="2000" b="1" dirty="0" err="1"/>
              <a:t>Bioarvix</a:t>
            </a:r>
            <a:r>
              <a:rPr lang="en-US" sz="2000" b="1"/>
              <a:t> 2019</a:t>
            </a:r>
            <a:endParaRPr lang="en-US" sz="2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1F28F3-1AA6-E449-9274-97159D51B52D}"/>
              </a:ext>
            </a:extLst>
          </p:cNvPr>
          <p:cNvGrpSpPr>
            <a:grpSpLocks noChangeAspect="1"/>
          </p:cNvGrpSpPr>
          <p:nvPr/>
        </p:nvGrpSpPr>
        <p:grpSpPr>
          <a:xfrm>
            <a:off x="-237" y="3171825"/>
            <a:ext cx="10800000" cy="2228850"/>
            <a:chOff x="1895474" y="364067"/>
            <a:chExt cx="7254876" cy="19649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4AA9C-57D9-D64E-AD99-CE55B7AD6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81"/>
            <a:stretch/>
          </p:blipFill>
          <p:spPr>
            <a:xfrm>
              <a:off x="1895475" y="364067"/>
              <a:ext cx="7254875" cy="2330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040E8-26E6-F746-8359-25490A2B9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058" b="36811"/>
            <a:stretch/>
          </p:blipFill>
          <p:spPr>
            <a:xfrm>
              <a:off x="1895475" y="597160"/>
              <a:ext cx="7254875" cy="14089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726EC-B54E-5B4A-8C10-38987DBC0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340"/>
            <a:stretch/>
          </p:blipFill>
          <p:spPr>
            <a:xfrm>
              <a:off x="1895474" y="1958503"/>
              <a:ext cx="7254875" cy="37050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958C07-EB95-F747-A15C-878B0E4822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31" y="552303"/>
            <a:ext cx="3078000" cy="262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3E0A6-60DF-2B4B-8B2E-DB53056BD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95" y="635351"/>
            <a:ext cx="3135734" cy="246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70CABE-C8B4-FF43-A3C9-3487F0F98C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4" t="3563" r="3251" b="74404"/>
          <a:stretch/>
        </p:blipFill>
        <p:spPr>
          <a:xfrm>
            <a:off x="7454126" y="637529"/>
            <a:ext cx="2904134" cy="57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7A671-FDB8-2D47-840E-81C5B0E5AA69}"/>
              </a:ext>
            </a:extLst>
          </p:cNvPr>
          <p:cNvSpPr txBox="1"/>
          <p:nvPr/>
        </p:nvSpPr>
        <p:spPr>
          <a:xfrm>
            <a:off x="7611762" y="2141838"/>
            <a:ext cx="184731" cy="308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6F7FC9-88D8-3D4B-B4DF-5C1755F65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06" y="797329"/>
            <a:ext cx="3590714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25</cp:revision>
  <dcterms:created xsi:type="dcterms:W3CDTF">2017-01-03T09:02:19Z</dcterms:created>
  <dcterms:modified xsi:type="dcterms:W3CDTF">2019-06-17T16:44:24Z</dcterms:modified>
</cp:coreProperties>
</file>